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a:stCxn id="12" idx="3"/>
          </p:cNvCxnSpPr>
          <p:nvPr/>
        </p:nvCxnSpPr>
        <p:spPr>
          <a:xfrm flipV="1">
            <a:off x="3665913" y="6033611"/>
            <a:ext cx="1172094"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38007" y="5845747"/>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err="1" smtClean="0"/>
              <a:t>BroadcastReceiver</a:t>
            </a:r>
            <a:endParaRPr lang="en-US" dirty="0" smtClean="0"/>
          </a:p>
          <a:p>
            <a:pPr algn="r" rtl="1"/>
            <a:r>
              <a:rPr lang="en-US" dirty="0" err="1" smtClean="0"/>
              <a:t>ContentResolver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1929637"/>
          </a:xfrm>
        </p:spPr>
        <p:txBody>
          <a:bodyPr>
            <a:normAutofit fontScale="70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706" y="370741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96"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a:t>
            </a:r>
            <a:r>
              <a:rPr lang="he-IL" dirty="0" err="1" smtClean="0"/>
              <a:t>ניתון</a:t>
            </a:r>
            <a:r>
              <a:rPr lang="he-IL" dirty="0" smtClean="0"/>
              <a:t>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405745" y="492113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1752269"/>
          </a:xfrm>
        </p:spPr>
        <p:txBody>
          <a:bodyPr>
            <a:normAutofit fontScale="70000" lnSpcReduction="20000"/>
          </a:bodyPr>
          <a:lstStyle/>
          <a:p>
            <a:pPr marL="0" indent="0" algn="r" rtl="1">
              <a:buNone/>
            </a:pPr>
            <a:r>
              <a:rPr lang="he-IL" dirty="0" smtClean="0"/>
              <a:t>בדוגמה מטה, אנו רואים מעברים שיש העברת מידע דו כיוונית. </a:t>
            </a:r>
            <a:r>
              <a:rPr lang="en-US" dirty="0" err="1" smtClean="0"/>
              <a:t>MainActivity</a:t>
            </a:r>
            <a:r>
              <a:rPr lang="he-IL" dirty="0" smtClean="0"/>
              <a:t> שוב יוצר </a:t>
            </a:r>
            <a:r>
              <a:rPr lang="en-US" dirty="0" smtClean="0"/>
              <a:t>intent</a:t>
            </a:r>
            <a:r>
              <a:rPr lang="he-IL" dirty="0"/>
              <a:t> </a:t>
            </a:r>
            <a:r>
              <a:rPr lang="he-IL" dirty="0" smtClean="0"/>
              <a:t>בלחיצת כפתור אבל הפעם הוא </a:t>
            </a:r>
            <a:r>
              <a:rPr lang="he-IL" dirty="0" err="1" smtClean="0"/>
              <a:t>משתשמ</a:t>
            </a:r>
            <a:r>
              <a:rPr lang="he-IL" dirty="0" smtClean="0"/>
              <a:t> במתודה </a:t>
            </a:r>
            <a:r>
              <a:rPr lang="en-US" dirty="0" err="1" smtClean="0"/>
              <a:t>putExtra</a:t>
            </a:r>
            <a:r>
              <a:rPr lang="he-IL" dirty="0" smtClean="0"/>
              <a:t> על מנת להוסיף מידע. זה עובד בצורה של </a:t>
            </a:r>
            <a:r>
              <a:rPr lang="en-US" dirty="0" smtClean="0"/>
              <a:t>key-value</a:t>
            </a:r>
            <a:r>
              <a:rPr lang="he-IL" dirty="0" smtClean="0"/>
              <a:t> כאשר ה</a:t>
            </a:r>
            <a:r>
              <a:rPr lang="en-US" dirty="0" smtClean="0"/>
              <a:t>key</a:t>
            </a:r>
            <a:r>
              <a:rPr lang="he-IL" dirty="0" smtClean="0"/>
              <a:t> ידוע ע"י ה</a:t>
            </a:r>
            <a:r>
              <a:rPr lang="en-US" smtClean="0"/>
              <a:t>Activ</a:t>
            </a:r>
            <a:r>
              <a:rPr lang="en-US"/>
              <a:t>i</a:t>
            </a:r>
            <a:r>
              <a:rPr lang="en-US" smtClean="0"/>
              <a:t>ty</a:t>
            </a:r>
            <a:r>
              <a:rPr lang="he-IL" dirty="0" smtClean="0"/>
              <a:t> השני.</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146" y="3771182"/>
            <a:ext cx="3751150" cy="30048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3773984"/>
            <a:ext cx="3831593" cy="3002072"/>
          </a:xfrm>
          <a:prstGeom prst="rect">
            <a:avLst/>
          </a:prstGeom>
        </p:spPr>
      </p:pic>
      <p:cxnSp>
        <p:nvCxnSpPr>
          <p:cNvPr id="7" name="Straight Arrow Connector 6"/>
          <p:cNvCxnSpPr/>
          <p:nvPr/>
        </p:nvCxnSpPr>
        <p:spPr>
          <a:xfrm flipV="1">
            <a:off x="3067396" y="5345084"/>
            <a:ext cx="2867891" cy="166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793076" y="6101542"/>
            <a:ext cx="3142211" cy="166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3757</TotalTime>
  <Words>4495</Words>
  <Application>Microsoft Macintosh PowerPoint</Application>
  <PresentationFormat>Widescreen</PresentationFormat>
  <Paragraphs>303</Paragraphs>
  <Slides>42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175</cp:revision>
  <dcterms:created xsi:type="dcterms:W3CDTF">2021-05-07T00:22:26Z</dcterms:created>
  <dcterms:modified xsi:type="dcterms:W3CDTF">2021-05-24T01:09:06Z</dcterms:modified>
</cp:coreProperties>
</file>